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58" r:id="rId6"/>
    <p:sldId id="257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14" d="100"/>
          <a:sy n="114" d="100"/>
        </p:scale>
        <p:origin x="-72" y="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711F5-8E4B-4801-891B-8D83014BEBCA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86329-4429-4F99-A527-CF9264C554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19778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711F5-8E4B-4801-891B-8D83014BEBCA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86329-4429-4F99-A527-CF9264C554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1110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711F5-8E4B-4801-891B-8D83014BEBCA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86329-4429-4F99-A527-CF9264C554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39507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711F5-8E4B-4801-891B-8D83014BEBCA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86329-4429-4F99-A527-CF9264C554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81645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711F5-8E4B-4801-891B-8D83014BEBCA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86329-4429-4F99-A527-CF9264C554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24987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711F5-8E4B-4801-891B-8D83014BEBCA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86329-4429-4F99-A527-CF9264C554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06087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711F5-8E4B-4801-891B-8D83014BEBCA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86329-4429-4F99-A527-CF9264C554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2023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711F5-8E4B-4801-891B-8D83014BEBCA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86329-4429-4F99-A527-CF9264C554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65590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711F5-8E4B-4801-891B-8D83014BEBCA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86329-4429-4F99-A527-CF9264C554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85847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711F5-8E4B-4801-891B-8D83014BEBCA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86329-4429-4F99-A527-CF9264C554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4034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711F5-8E4B-4801-891B-8D83014BEBCA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B86329-4429-4F99-A527-CF9264C554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569019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3711F5-8E4B-4801-891B-8D83014BEBCA}" type="datetimeFigureOut">
              <a:rPr lang="en-US" smtClean="0"/>
              <a:pPr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86329-4429-4F99-A527-CF9264C554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42590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Israel and the Middle East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12045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Growing Jewish Population of Israel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1897 Herzl declares support for Jewish Homeland in Israel:  20,000 to 50,000 Jews, vs. 500,000 Arabs.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92519" y="1676400"/>
            <a:ext cx="3385225" cy="4419600"/>
          </a:xfrm>
        </p:spPr>
      </p:pic>
    </p:spTree>
    <p:extLst>
      <p:ext uri="{BB962C8B-B14F-4D97-AF65-F5344CB8AC3E}">
        <p14:creationId xmlns:p14="http://schemas.microsoft.com/office/powerpoint/2010/main" xmlns="" val="1819406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Balfour Declaration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In 1917, in an attempt to win the support of American Jews for the entry of the US into WWI, Britain pledges their support to the creation of a Jewish homeland.  Jews are about 10 % of population, compared to 90% Arabs.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85939" y="1600200"/>
            <a:ext cx="3363121" cy="4525963"/>
          </a:xfrm>
        </p:spPr>
      </p:pic>
    </p:spTree>
    <p:extLst>
      <p:ext uri="{BB962C8B-B14F-4D97-AF65-F5344CB8AC3E}">
        <p14:creationId xmlns:p14="http://schemas.microsoft.com/office/powerpoint/2010/main" xmlns="" val="33563392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Period of British Rule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1922, Palestine was made mandate of Britain-  but they dragged their feet about establishing a Jewish homeland.  The period of British rule sees growing Arab protests against establishing Israel.</a:t>
            </a:r>
          </a:p>
          <a:p>
            <a:r>
              <a:rPr lang="en-US" dirty="0" smtClean="0"/>
              <a:t>1930s:  Rise of Hitler rapidly accelerates movement of Jews into Israel.</a:t>
            </a:r>
          </a:p>
          <a:p>
            <a:r>
              <a:rPr lang="en-US" dirty="0" smtClean="0"/>
              <a:t>1939  Britain repudiates Balfour Declaration, limits Jewish immigration into Israel, just as European death camps are being established.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622161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Wars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1948 Arab-Israeli War</a:t>
            </a:r>
          </a:p>
          <a:p>
            <a:r>
              <a:rPr lang="en-US" dirty="0" smtClean="0"/>
              <a:t>1956 Suez Crisis</a:t>
            </a:r>
          </a:p>
          <a:p>
            <a:r>
              <a:rPr lang="en-US" dirty="0" smtClean="0"/>
              <a:t>1967 War (Six Days War)</a:t>
            </a:r>
          </a:p>
          <a:p>
            <a:r>
              <a:rPr lang="en-US" dirty="0" smtClean="0"/>
              <a:t>1973 Yom Kippur War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13855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Loss of Palestinian land to the State of Israel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75429" y="1600200"/>
            <a:ext cx="6793142" cy="4525963"/>
          </a:xfrm>
        </p:spPr>
      </p:pic>
    </p:spTree>
    <p:extLst>
      <p:ext uri="{BB962C8B-B14F-4D97-AF65-F5344CB8AC3E}">
        <p14:creationId xmlns:p14="http://schemas.microsoft.com/office/powerpoint/2010/main" xmlns="" val="2380473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Option 1:  Status Quo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Israel continues under the current situation, the growth of the Palestinian population means that Israel will not be able to remain both a democratic government and a Jewish nation.  It will need to choose one or another.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3516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Option 2:  Expulsion of Palestinians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Israel expanded the settlements in the West Bank, and expelled the Palestinians, it would have a large, primarily Jewish state.  The ethnic cleansing of the Palestinians would be one of the great humanitarian crimes of our time, however.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05374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Option 3:  Creation of Palestinian State in West Bank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Pro:  Would recognize national aspirations of both Palestinians and Israelis.  Possibly it could defuse Palestinian anger and lead to more moderation. Israel could remain true to democratic ideals</a:t>
            </a:r>
          </a:p>
          <a:p>
            <a:r>
              <a:rPr lang="en-US" dirty="0" smtClean="0"/>
              <a:t>Con:  If Palestinians remained radicalized, new state could be a threat to Israeli security and a base for terrorist attacks.  What do you do with the settlements?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66591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Algeria:  Authoritarian secular regime</a:t>
            </a:r>
          </a:p>
          <a:p>
            <a:r>
              <a:rPr lang="en-US" dirty="0" smtClean="0"/>
              <a:t>Egypt:  Military rule (elections?)</a:t>
            </a:r>
          </a:p>
          <a:p>
            <a:r>
              <a:rPr lang="en-US" dirty="0" smtClean="0"/>
              <a:t>Iraq:  Unstable democracy</a:t>
            </a:r>
          </a:p>
          <a:p>
            <a:r>
              <a:rPr lang="en-US" dirty="0" smtClean="0"/>
              <a:t>Jordan:  Constitutional monarchy</a:t>
            </a:r>
          </a:p>
          <a:p>
            <a:r>
              <a:rPr lang="en-US" dirty="0" smtClean="0"/>
              <a:t>Kuwait:  Constitutional monarchy</a:t>
            </a:r>
          </a:p>
          <a:p>
            <a:r>
              <a:rPr lang="en-US" dirty="0" smtClean="0"/>
              <a:t>Lebanon:  Semi-democracy</a:t>
            </a:r>
          </a:p>
          <a:p>
            <a:r>
              <a:rPr lang="en-US" dirty="0" smtClean="0"/>
              <a:t>Libya:  Provisional government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180244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Regimes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Morocco:  Constitutional monarchy</a:t>
            </a:r>
          </a:p>
          <a:p>
            <a:r>
              <a:rPr lang="en-US" dirty="0" smtClean="0"/>
              <a:t>Saudi Arabia:  Monarchy</a:t>
            </a:r>
          </a:p>
          <a:p>
            <a:r>
              <a:rPr lang="en-US" dirty="0" smtClean="0"/>
              <a:t>Syria:  Harsh authoritarian;  civil war</a:t>
            </a:r>
          </a:p>
          <a:p>
            <a:r>
              <a:rPr lang="en-US" dirty="0" smtClean="0"/>
              <a:t>Tunisia:  New democracy</a:t>
            </a:r>
          </a:p>
          <a:p>
            <a:pPr marL="0" indent="0">
              <a:buNone/>
            </a:pPr>
            <a:r>
              <a:rPr lang="en-US" dirty="0" smtClean="0"/>
              <a:t>Yemen:  </a:t>
            </a:r>
            <a:r>
              <a:rPr lang="en-US" dirty="0" err="1" smtClean="0"/>
              <a:t>Unfree</a:t>
            </a:r>
            <a:r>
              <a:rPr lang="en-US" dirty="0" smtClean="0"/>
              <a:t> Republic.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938031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Syria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President Bashar Assad is the dictator and son of previous dictator, Hafez Assad.</a:t>
            </a:r>
          </a:p>
          <a:p>
            <a:r>
              <a:rPr lang="en-US" dirty="0" smtClean="0"/>
              <a:t>Population of 22 million.</a:t>
            </a:r>
          </a:p>
          <a:p>
            <a:r>
              <a:rPr lang="en-US" dirty="0" smtClean="0"/>
              <a:t>Ruled by the minority </a:t>
            </a:r>
            <a:r>
              <a:rPr lang="en-US" dirty="0" err="1" smtClean="0"/>
              <a:t>Alawite</a:t>
            </a:r>
            <a:r>
              <a:rPr lang="en-US" dirty="0" smtClean="0"/>
              <a:t> sect of Islam (considered heretical by both Sunnis and Shi’ites)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85398" y="1676400"/>
            <a:ext cx="3220402" cy="4451237"/>
          </a:xfrm>
        </p:spPr>
      </p:pic>
    </p:spTree>
    <p:extLst>
      <p:ext uri="{BB962C8B-B14F-4D97-AF65-F5344CB8AC3E}">
        <p14:creationId xmlns:p14="http://schemas.microsoft.com/office/powerpoint/2010/main" xmlns="" val="21505147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Revolt Against Assad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Revolt began in 2011, protests were met by deadly force and population turned to armed resistance.</a:t>
            </a:r>
          </a:p>
          <a:p>
            <a:r>
              <a:rPr lang="en-US" dirty="0" smtClean="0"/>
              <a:t>Key group is the FSA:  Free Syrian Army (about 100,000 fighters).</a:t>
            </a:r>
          </a:p>
          <a:p>
            <a:r>
              <a:rPr lang="en-US" dirty="0" smtClean="0"/>
              <a:t>Deaths from the conflict number  over 90,000, with as many as 3 million displaced (some internally)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869954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</a:t>
            </a:r>
            <a:r>
              <a:rPr lang="en-US" smtClean="0"/>
              <a:t>eligious </a:t>
            </a:r>
            <a:r>
              <a:rPr lang="en-US" dirty="0"/>
              <a:t>D</a:t>
            </a:r>
            <a:r>
              <a:rPr lang="en-US" smtClean="0"/>
              <a:t>imension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Rebels tend to be Sunni Muslims (and enjoy the support of other Sunni states in the region such as Saudi Arabia).</a:t>
            </a:r>
          </a:p>
          <a:p>
            <a:r>
              <a:rPr lang="en-US" dirty="0" smtClean="0"/>
              <a:t>The government is secular, but dominated by </a:t>
            </a:r>
            <a:r>
              <a:rPr lang="en-US" dirty="0" err="1" smtClean="0"/>
              <a:t>Alawites</a:t>
            </a:r>
            <a:r>
              <a:rPr lang="en-US" dirty="0" smtClean="0"/>
              <a:t>, a heretical offshoot of Shi’ite Islam.  They are supported by the other major Shi’ite country in the region, Iran.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7194082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557</Words>
  <Application>Microsoft Office PowerPoint</Application>
  <PresentationFormat>عرض على الشاشة (3:4)‏</PresentationFormat>
  <Paragraphs>47</Paragraphs>
  <Slides>14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5" baseType="lpstr">
      <vt:lpstr>Office Theme</vt:lpstr>
      <vt:lpstr>Israel and the Middle East</vt:lpstr>
      <vt:lpstr>Growing Jewish Population of Israel</vt:lpstr>
      <vt:lpstr>Balfour Declaration</vt:lpstr>
      <vt:lpstr>Period of British Rule</vt:lpstr>
      <vt:lpstr>Important Wars</vt:lpstr>
      <vt:lpstr>Loss of Palestinian land to the State of Israel</vt:lpstr>
      <vt:lpstr>Option 1:  Status Quo</vt:lpstr>
      <vt:lpstr>Option 2:  Expulsion of Palestinians</vt:lpstr>
      <vt:lpstr>Option 3:  Creation of Palestinian State in West Bank</vt:lpstr>
      <vt:lpstr>Regimes</vt:lpstr>
      <vt:lpstr>Regimes (cont’d)</vt:lpstr>
      <vt:lpstr>Syria</vt:lpstr>
      <vt:lpstr>The Revolt Against Assad</vt:lpstr>
      <vt:lpstr>Religious Dimension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Israel and the Middle East</dc:title>
  <dc:creator>Windows User</dc:creator>
  <cp:lastModifiedBy>sasa</cp:lastModifiedBy>
  <cp:revision>8</cp:revision>
  <dcterms:created xsi:type="dcterms:W3CDTF">2013-11-19T01:04:44Z</dcterms:created>
  <dcterms:modified xsi:type="dcterms:W3CDTF">2018-12-05T08:05:46Z</dcterms:modified>
</cp:coreProperties>
</file>